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73" r:id="rId4"/>
    <p:sldId id="263" r:id="rId5"/>
    <p:sldId id="266" r:id="rId6"/>
    <p:sldId id="267" r:id="rId7"/>
    <p:sldId id="264" r:id="rId8"/>
    <p:sldId id="257" r:id="rId9"/>
    <p:sldId id="256" r:id="rId10"/>
    <p:sldId id="258" r:id="rId11"/>
    <p:sldId id="265" r:id="rId12"/>
    <p:sldId id="268" r:id="rId13"/>
    <p:sldId id="269" r:id="rId14"/>
    <p:sldId id="270" r:id="rId15"/>
    <p:sldId id="271" r:id="rId16"/>
    <p:sldId id="272" r:id="rId17"/>
    <p:sldId id="259" r:id="rId18"/>
    <p:sldId id="260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62" autoAdjust="0"/>
    <p:restoredTop sz="94660"/>
  </p:normalViewPr>
  <p:slideViewPr>
    <p:cSldViewPr snapToGrid="0">
      <p:cViewPr varScale="1">
        <p:scale>
          <a:sx n="85" d="100"/>
          <a:sy n="85" d="100"/>
        </p:scale>
        <p:origin x="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7F8E1-2F72-45AD-AD21-FEEA436C3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5007384-0160-4F67-BB68-E991BD565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01196D-C7F7-4F9D-A66C-74EEF9F4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8DBB42-A7C8-484A-8F71-465DA59F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67692C-72A1-4FB0-A3FE-9B2DDFCE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60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C4F04-2165-4B12-9EB4-79EB6CC0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5B90D8-A333-4E15-8229-ECB037242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04180F-0F70-45E1-8773-E5A50795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1710E2-A2A6-424A-93AD-184DB934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D7AE47-F99A-4203-98F2-A52DEA1F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31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3698862-07AF-45DD-A356-1AC88EFF4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1CEF55-8137-490B-AF60-666284753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5A7F08-DF1E-43D8-9D0B-44E39C48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D2A5F6-FF59-4898-ACFF-205E5D2B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D1223D-BCEF-4A18-A996-B7CD6664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57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D3F7A2-5285-4610-AED8-F65FDC24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6096E4-17C4-41FD-950F-2C7DE61C1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2D08C7-B8D0-455E-A5B2-3BC4B41B0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F2E3A6-723F-4D44-9CDF-5A0248D6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A328F2-11C9-4D9F-AA92-2557E34E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348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72585-0179-4A9A-8479-5CC01B7B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47022A-B2D9-403D-B967-1652DBB9F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03EC62-8A86-428F-B97D-D3A89D6B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2178F5-3D79-4B03-9546-FFF420B5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D96AFF-C324-41A6-B45C-88296781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50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448B0-B5D0-4321-9969-D1D8D7F9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AE6F96-7B09-4665-B1A3-E736435CF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D8F9BC-78E6-437A-BD52-FB00EC206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EF9C33-4A0E-412B-8E54-499D0C93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73CF70-08F6-4CAE-A899-0D266797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6A6592-66A9-4F0D-8078-4EE15404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28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6D446-E656-4F11-93D9-15F98994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1B64A1-5FA2-4482-A0FD-AD31465E6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DA1A20-D05E-4966-826B-77DC4DC4C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E668820-06F2-4803-9456-A718F2D63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091E27-9521-43ED-9C3F-A2A24CB0E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CB6C55-195D-4E37-AD2C-F707485E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093F20-8997-4651-8531-616BA29D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BC85FE-D3E6-45DA-8CB9-B5DC64F4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61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74417-996B-475F-A7C7-93088201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E36833-AF3D-45CA-AA47-E9DCB49F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E85B0FC-6A77-47C8-9E6E-63A557574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59564B-EA50-4F44-A2F3-6A1E9442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65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C95135-CD40-4CC6-9584-3FC395437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AB8E85-4CAA-4AC6-990A-A3E3127E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440342-0C24-4A27-A2FC-51A10096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52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A4B3E-2030-4DD2-BFD4-9EBA9067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50B915-8AA7-4EB8-8817-1301A1C12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699734-82A3-4687-AF63-FB67D237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455CE1-DCC1-4F38-9CDB-41C77522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A538B5-1BF3-461D-A493-4E40ED66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40A99A-64EB-48B0-888B-AC6557DE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53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45EEAC-08DD-4861-B552-F0BC90D2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9C3C099-3E9F-4D6C-8D4B-94A1D8542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D3D7F8-E9D1-4911-AD46-05BE01788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C403C0-933A-4DBB-A98F-B0407D3E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E7BC1E-668B-4CE2-83DD-72F319E4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FF6AE9-6806-4AF9-992D-8D15A065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29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C992C-EA3B-4B58-8C53-02838066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B6AF7D-3419-4510-B4B9-0C148E342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30A751-31FE-414E-8879-A8365F8B8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8D06F-E73C-47B2-AAE2-4C4CC32595D4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25D080-CD25-4DCD-9827-B7E8C2636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0EDB83-6E48-48AB-943E-7D4915117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41AA6-005F-4826-A760-9E142002F4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59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18ED9FC-8CC7-4B73-BDCF-2924BCEDE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04"/>
          <a:stretch/>
        </p:blipFill>
        <p:spPr bwMode="auto">
          <a:xfrm>
            <a:off x="1662113" y="66675"/>
            <a:ext cx="9095534" cy="500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47B8106-9AF9-4DBD-8786-2D76D110A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04775"/>
            <a:ext cx="90392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85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5A69048-9524-4490-929B-4EB3C4523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t="4102" r="2605"/>
          <a:stretch/>
        </p:blipFill>
        <p:spPr bwMode="auto">
          <a:xfrm>
            <a:off x="1746738" y="140676"/>
            <a:ext cx="8884588" cy="671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1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BD4C34C-6A22-4CD6-A368-DFAD24FB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4288"/>
            <a:ext cx="9001125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51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16FC1DE-9169-4E8A-9727-455F10D7B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3"/>
          <a:stretch/>
        </p:blipFill>
        <p:spPr bwMode="auto">
          <a:xfrm>
            <a:off x="268898" y="0"/>
            <a:ext cx="11771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4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5364AFF-D0C3-4117-A278-5CEE64B0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7150"/>
            <a:ext cx="89916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5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04056C12-2465-4B59-A090-959665E2E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71438"/>
            <a:ext cx="8905875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24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EFBC0CA-6F4E-4B81-B0D0-4E8053A32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0488"/>
            <a:ext cx="90963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18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1B2F059-664A-4F08-954B-6F79862A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76213"/>
            <a:ext cx="897255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378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D243429-31A8-455B-83A8-865EAD535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80963"/>
            <a:ext cx="8972550" cy="669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4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6B82C12-5A54-4141-AA34-5E76C40AB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33338"/>
            <a:ext cx="9020175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6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DB17541-FFA1-4989-AD48-5D832C4C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17" y="0"/>
            <a:ext cx="11486783" cy="68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4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15A57B64-597E-4A09-AEFC-BD0EFBE0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80963"/>
            <a:ext cx="9010650" cy="669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44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5DA09854-ED95-4B5C-A79C-AC3B566C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33363"/>
            <a:ext cx="89154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3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AAB2C9A9-41D9-4760-82EA-D2E47C7D6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04788"/>
            <a:ext cx="8915400" cy="64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555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0A1E1AC6-51FB-49A3-8023-1A66B0A8A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00013"/>
            <a:ext cx="9067800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735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E9E27E9F-7BB9-488D-9F0F-95611AFA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61925"/>
            <a:ext cx="706755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95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2EB0F80B-85FB-4829-A67F-EA25A9644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3" y="427892"/>
            <a:ext cx="10959034" cy="600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404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D36DE81-CBCC-43E8-AF32-041B0E1DF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"/>
          <a:stretch/>
        </p:blipFill>
        <p:spPr bwMode="auto">
          <a:xfrm>
            <a:off x="1566863" y="14289"/>
            <a:ext cx="9058275" cy="67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76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1F80AAA-8E8E-41EA-80AF-5560E3ED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41" y="0"/>
            <a:ext cx="9833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05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14F643AA-A514-4BB5-AF17-22E0985D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0" y="-1"/>
            <a:ext cx="11580202" cy="68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7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09CDBB2-9B6C-40FA-82A1-73980F01C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6052"/>
          <a:stretch/>
        </p:blipFill>
        <p:spPr bwMode="auto">
          <a:xfrm>
            <a:off x="890953" y="0"/>
            <a:ext cx="9941169" cy="693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52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28A6B1-1EB3-4791-A877-5A9FA5EB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0"/>
            <a:ext cx="8810625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3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BA905B9-BB52-465E-8A93-7D657DC33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0"/>
          <a:stretch/>
        </p:blipFill>
        <p:spPr bwMode="auto">
          <a:xfrm>
            <a:off x="1562100" y="23813"/>
            <a:ext cx="9067800" cy="672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1145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Широкоэкранный</PresentationFormat>
  <Paragraphs>0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Лузинсан</dc:creator>
  <cp:lastModifiedBy>Анастасия Лузинсан</cp:lastModifiedBy>
  <cp:revision>2</cp:revision>
  <dcterms:created xsi:type="dcterms:W3CDTF">2023-03-01T21:48:01Z</dcterms:created>
  <dcterms:modified xsi:type="dcterms:W3CDTF">2023-03-01T21:58:13Z</dcterms:modified>
</cp:coreProperties>
</file>